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8" r:id="rId2"/>
    <p:sldId id="259" r:id="rId3"/>
    <p:sldId id="260"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624"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3430955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261170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50579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396826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7619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1178289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1506830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381822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1150915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6B5E9A-833F-40E5-8D85-44BFD026A53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275811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6B5E9A-833F-40E5-8D85-44BFD026A537}"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41922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6B5E9A-833F-40E5-8D85-44BFD026A537}"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69465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6B5E9A-833F-40E5-8D85-44BFD026A537}"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60385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6B5E9A-833F-40E5-8D85-44BFD026A537}"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61077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6B5E9A-833F-40E5-8D85-44BFD026A537}"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27344-A28D-476B-B4BC-B8BA27C5B3EA}" type="slidenum">
              <a:rPr lang="en-US" smtClean="0"/>
              <a:t>‹#›</a:t>
            </a:fld>
            <a:endParaRPr lang="en-US"/>
          </a:p>
        </p:txBody>
      </p:sp>
    </p:spTree>
    <p:extLst>
      <p:ext uri="{BB962C8B-B14F-4D97-AF65-F5344CB8AC3E}">
        <p14:creationId xmlns:p14="http://schemas.microsoft.com/office/powerpoint/2010/main" val="2649401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27344-A28D-476B-B4BC-B8BA27C5B3EA}" type="slidenum">
              <a:rPr lang="en-US" smtClean="0"/>
              <a:t>‹#›</a:t>
            </a:fld>
            <a:endParaRPr lang="en-US"/>
          </a:p>
        </p:txBody>
      </p:sp>
      <p:sp>
        <p:nvSpPr>
          <p:cNvPr id="5" name="Date Placeholder 4"/>
          <p:cNvSpPr>
            <a:spLocks noGrp="1"/>
          </p:cNvSpPr>
          <p:nvPr>
            <p:ph type="dt" sz="half" idx="10"/>
          </p:nvPr>
        </p:nvSpPr>
        <p:spPr/>
        <p:txBody>
          <a:bodyPr/>
          <a:lstStyle/>
          <a:p>
            <a:fld id="{6F6B5E9A-833F-40E5-8D85-44BFD026A537}" type="datetimeFigureOut">
              <a:rPr lang="en-US" smtClean="0"/>
              <a:t>4/15/2018</a:t>
            </a:fld>
            <a:endParaRPr lang="en-US"/>
          </a:p>
        </p:txBody>
      </p:sp>
    </p:spTree>
    <p:extLst>
      <p:ext uri="{BB962C8B-B14F-4D97-AF65-F5344CB8AC3E}">
        <p14:creationId xmlns:p14="http://schemas.microsoft.com/office/powerpoint/2010/main" val="826751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6B5E9A-833F-40E5-8D85-44BFD026A537}" type="datetimeFigureOut">
              <a:rPr lang="en-US" smtClean="0"/>
              <a:t>4/15/2018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CF27344-A28D-476B-B4BC-B8BA27C5B3EA}" type="slidenum">
              <a:rPr lang="en-US" smtClean="0"/>
              <a:t>‹#›</a:t>
            </a:fld>
            <a:endParaRPr lang="en-US"/>
          </a:p>
        </p:txBody>
      </p:sp>
    </p:spTree>
    <p:extLst>
      <p:ext uri="{BB962C8B-B14F-4D97-AF65-F5344CB8AC3E}">
        <p14:creationId xmlns:p14="http://schemas.microsoft.com/office/powerpoint/2010/main" val="224129874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E566B-8785-48AB-8E8B-496932AD0FE9}"/>
              </a:ext>
            </a:extLst>
          </p:cNvPr>
          <p:cNvSpPr>
            <a:spLocks noGrp="1"/>
          </p:cNvSpPr>
          <p:nvPr>
            <p:ph type="ctrTitle"/>
          </p:nvPr>
        </p:nvSpPr>
        <p:spPr>
          <a:xfrm>
            <a:off x="1507067" y="1268731"/>
            <a:ext cx="7766936" cy="1885950"/>
          </a:xfrm>
        </p:spPr>
        <p:txBody>
          <a:bodyPr/>
          <a:lstStyle/>
          <a:p>
            <a:pPr algn="ctr"/>
            <a:r>
              <a:rPr lang="en-US" sz="8000" dirty="0">
                <a:solidFill>
                  <a:schemeClr val="accent2">
                    <a:lumMod val="75000"/>
                  </a:schemeClr>
                </a:solidFill>
              </a:rPr>
              <a:t>Multi Post</a:t>
            </a:r>
          </a:p>
        </p:txBody>
      </p:sp>
      <p:sp>
        <p:nvSpPr>
          <p:cNvPr id="3" name="Subtitle 2">
            <a:extLst>
              <a:ext uri="{FF2B5EF4-FFF2-40B4-BE49-F238E27FC236}">
                <a16:creationId xmlns:a16="http://schemas.microsoft.com/office/drawing/2014/main" id="{2970166E-17D1-46D4-BA0E-6177043A6486}"/>
              </a:ext>
            </a:extLst>
          </p:cNvPr>
          <p:cNvSpPr>
            <a:spLocks noGrp="1"/>
          </p:cNvSpPr>
          <p:nvPr>
            <p:ph type="subTitle" idx="1"/>
          </p:nvPr>
        </p:nvSpPr>
        <p:spPr>
          <a:xfrm>
            <a:off x="1507067" y="4050833"/>
            <a:ext cx="6556798" cy="2418547"/>
          </a:xfrm>
        </p:spPr>
        <p:txBody>
          <a:bodyPr>
            <a:normAutofit/>
          </a:bodyPr>
          <a:lstStyle/>
          <a:p>
            <a:r>
              <a:rPr lang="en-US" dirty="0"/>
              <a:t>Submitted By</a:t>
            </a:r>
          </a:p>
          <a:p>
            <a:r>
              <a:rPr lang="en-US" dirty="0"/>
              <a:t>Satya Sai Deepthi Katta </a:t>
            </a:r>
          </a:p>
          <a:p>
            <a:r>
              <a:rPr lang="en-US" dirty="0"/>
              <a:t>Rakesh Reddy </a:t>
            </a:r>
            <a:r>
              <a:rPr lang="en-US" dirty="0" err="1"/>
              <a:t>Pallepati</a:t>
            </a:r>
            <a:endParaRPr lang="en-US" dirty="0"/>
          </a:p>
          <a:p>
            <a:r>
              <a:rPr lang="en-US" dirty="0"/>
              <a:t>Sandeep </a:t>
            </a:r>
            <a:r>
              <a:rPr lang="en-US" dirty="0" err="1"/>
              <a:t>Pabolu</a:t>
            </a:r>
            <a:endParaRPr lang="en-US" dirty="0"/>
          </a:p>
          <a:p>
            <a:r>
              <a:rPr lang="en-US" dirty="0"/>
              <a:t>Kamal </a:t>
            </a:r>
            <a:r>
              <a:rPr lang="en-US" dirty="0" err="1"/>
              <a:t>Tej</a:t>
            </a:r>
            <a:r>
              <a:rPr lang="en-US" dirty="0"/>
              <a:t> </a:t>
            </a:r>
            <a:r>
              <a:rPr lang="en-US" dirty="0" err="1"/>
              <a:t>Veerapaneni</a:t>
            </a:r>
            <a:endParaRPr lang="en-US" dirty="0"/>
          </a:p>
        </p:txBody>
      </p:sp>
    </p:spTree>
    <p:extLst>
      <p:ext uri="{BB962C8B-B14F-4D97-AF65-F5344CB8AC3E}">
        <p14:creationId xmlns:p14="http://schemas.microsoft.com/office/powerpoint/2010/main" val="1249282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185-173F-4EE3-AECE-A4714D5E20A2}"/>
              </a:ext>
            </a:extLst>
          </p:cNvPr>
          <p:cNvSpPr>
            <a:spLocks noGrp="1"/>
          </p:cNvSpPr>
          <p:nvPr>
            <p:ph type="ctrTitle"/>
          </p:nvPr>
        </p:nvSpPr>
        <p:spPr>
          <a:xfrm>
            <a:off x="1507067" y="594360"/>
            <a:ext cx="7766936" cy="920115"/>
          </a:xfrm>
        </p:spPr>
        <p:txBody>
          <a:bodyPr/>
          <a:lstStyle/>
          <a:p>
            <a:pPr algn="l"/>
            <a:r>
              <a:rPr lang="en-US" sz="4500" dirty="0"/>
              <a:t>Project Description</a:t>
            </a:r>
          </a:p>
        </p:txBody>
      </p:sp>
      <p:sp>
        <p:nvSpPr>
          <p:cNvPr id="3" name="Subtitle 2">
            <a:extLst>
              <a:ext uri="{FF2B5EF4-FFF2-40B4-BE49-F238E27FC236}">
                <a16:creationId xmlns:a16="http://schemas.microsoft.com/office/drawing/2014/main" id="{F67EC46D-FBB5-458C-96AE-93B83171B2EE}"/>
              </a:ext>
            </a:extLst>
          </p:cNvPr>
          <p:cNvSpPr>
            <a:spLocks noGrp="1"/>
          </p:cNvSpPr>
          <p:nvPr>
            <p:ph type="subTitle" idx="1"/>
          </p:nvPr>
        </p:nvSpPr>
        <p:spPr>
          <a:xfrm>
            <a:off x="1507067" y="1794511"/>
            <a:ext cx="7766936" cy="4360544"/>
          </a:xfrm>
        </p:spPr>
        <p:txBody>
          <a:bodyPr>
            <a:noAutofit/>
          </a:bodyPr>
          <a:lstStyle/>
          <a:p>
            <a:pPr marL="285750" indent="-285750" algn="l">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Social Media platforms play an important role in the success of an organization in terms of marketing and communication with customers, as well as allowing people to share their ideas, feelings, or moments. </a:t>
            </a:r>
          </a:p>
          <a:p>
            <a:pPr marL="285750" indent="-285750" algn="l">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However, for those who have accounts on multiple social media platforms such as Twitter, Instagram, Facebook, Tumblr or another platform might struggle with managing each social media account due to time and extra effort.</a:t>
            </a:r>
          </a:p>
          <a:p>
            <a:pPr marL="285750" indent="-285750" algn="l">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Therefore, this application will solve this complexity by integrating the popular Social Media Platforms in one application and allowing users to manage easily through one solution, which is the Multi Post.</a:t>
            </a:r>
            <a:endParaRPr lang="en-US" sz="2200" dirty="0"/>
          </a:p>
        </p:txBody>
      </p:sp>
    </p:spTree>
    <p:extLst>
      <p:ext uri="{BB962C8B-B14F-4D97-AF65-F5344CB8AC3E}">
        <p14:creationId xmlns:p14="http://schemas.microsoft.com/office/powerpoint/2010/main" val="267403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22E9-3F3B-4C74-9D45-C0B43FDDB505}"/>
              </a:ext>
            </a:extLst>
          </p:cNvPr>
          <p:cNvSpPr>
            <a:spLocks noGrp="1"/>
          </p:cNvSpPr>
          <p:nvPr>
            <p:ph type="ctrTitle"/>
          </p:nvPr>
        </p:nvSpPr>
        <p:spPr>
          <a:xfrm>
            <a:off x="1507067" y="771525"/>
            <a:ext cx="7766936" cy="1137285"/>
          </a:xfrm>
        </p:spPr>
        <p:txBody>
          <a:bodyPr/>
          <a:lstStyle/>
          <a:p>
            <a:pPr algn="l"/>
            <a:r>
              <a:rPr lang="en-US" dirty="0"/>
              <a:t>Work Flow</a:t>
            </a:r>
          </a:p>
        </p:txBody>
      </p:sp>
      <p:sp>
        <p:nvSpPr>
          <p:cNvPr id="3" name="Subtitle 2">
            <a:extLst>
              <a:ext uri="{FF2B5EF4-FFF2-40B4-BE49-F238E27FC236}">
                <a16:creationId xmlns:a16="http://schemas.microsoft.com/office/drawing/2014/main" id="{BC0221EF-060A-47DB-8341-9C242F2C83F8}"/>
              </a:ext>
            </a:extLst>
          </p:cNvPr>
          <p:cNvSpPr>
            <a:spLocks noGrp="1"/>
          </p:cNvSpPr>
          <p:nvPr>
            <p:ph type="subTitle" idx="1"/>
          </p:nvPr>
        </p:nvSpPr>
        <p:spPr>
          <a:xfrm>
            <a:off x="1507067" y="2240280"/>
            <a:ext cx="7766936" cy="3829049"/>
          </a:xfrm>
        </p:spPr>
        <p:txBody>
          <a:bodyPr/>
          <a:lstStyle/>
          <a:p>
            <a:pPr marL="285750" indent="-285750" algn="l">
              <a:buFont typeface="Arial" panose="020B0604020202020204" pitchFamily="34" charset="0"/>
              <a:buChar char="•"/>
            </a:pPr>
            <a:r>
              <a:rPr lang="en-US" dirty="0"/>
              <a:t>Create A New Account</a:t>
            </a:r>
          </a:p>
          <a:p>
            <a:pPr marL="285750" indent="-285750" algn="l">
              <a:buFont typeface="Arial" panose="020B0604020202020204" pitchFamily="34" charset="0"/>
              <a:buChar char="•"/>
            </a:pPr>
            <a:r>
              <a:rPr lang="en-US" dirty="0"/>
              <a:t>Log in to User Account</a:t>
            </a:r>
          </a:p>
          <a:p>
            <a:pPr marL="285750" indent="-285750" algn="l">
              <a:buFont typeface="Arial" panose="020B0604020202020204" pitchFamily="34" charset="0"/>
              <a:buChar char="•"/>
            </a:pPr>
            <a:r>
              <a:rPr lang="en-US" dirty="0"/>
              <a:t>Create a Post</a:t>
            </a:r>
          </a:p>
          <a:p>
            <a:pPr marL="285750" indent="-285750" algn="l">
              <a:buFont typeface="Arial" panose="020B0604020202020204" pitchFamily="34" charset="0"/>
              <a:buChar char="•"/>
            </a:pPr>
            <a:r>
              <a:rPr lang="en-US" dirty="0"/>
              <a:t>Select Social Media Platforms</a:t>
            </a:r>
          </a:p>
          <a:p>
            <a:pPr marL="285750" indent="-285750" algn="l">
              <a:buFont typeface="Arial" panose="020B0604020202020204" pitchFamily="34" charset="0"/>
              <a:buChar char="•"/>
            </a:pPr>
            <a:r>
              <a:rPr lang="en-US" dirty="0"/>
              <a:t>Set Time and Date to Post</a:t>
            </a:r>
          </a:p>
          <a:p>
            <a:pPr marL="285750" indent="-285750" algn="l">
              <a:buFont typeface="Arial" panose="020B0604020202020204" pitchFamily="34" charset="0"/>
              <a:buChar char="•"/>
            </a:pPr>
            <a:r>
              <a:rPr lang="en-US" dirty="0"/>
              <a:t>Give  Access to Login into Social Media Accounts</a:t>
            </a:r>
          </a:p>
          <a:p>
            <a:pPr marL="285750" indent="-285750" algn="l">
              <a:buFont typeface="Arial" panose="020B0604020202020204" pitchFamily="34" charset="0"/>
              <a:buChar char="•"/>
            </a:pPr>
            <a:r>
              <a:rPr lang="en-US" dirty="0"/>
              <a:t>Click Post!</a:t>
            </a:r>
          </a:p>
          <a:p>
            <a:pPr marL="285750" indent="-285750" algn="l">
              <a:buFont typeface="Arial" panose="020B0604020202020204" pitchFamily="34" charset="0"/>
              <a:buChar char="•"/>
            </a:pPr>
            <a:r>
              <a:rPr lang="en-US" dirty="0"/>
              <a:t>View Social Media Timelines!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182972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677E5-69A4-4340-B0DC-6741EA6B5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44" y="342900"/>
            <a:ext cx="3271521" cy="1840230"/>
          </a:xfrm>
          <a:prstGeom prst="rect">
            <a:avLst/>
          </a:prstGeom>
        </p:spPr>
      </p:pic>
      <p:pic>
        <p:nvPicPr>
          <p:cNvPr id="5" name="Picture 4">
            <a:extLst>
              <a:ext uri="{FF2B5EF4-FFF2-40B4-BE49-F238E27FC236}">
                <a16:creationId xmlns:a16="http://schemas.microsoft.com/office/drawing/2014/main" id="{9E31E51B-81D4-41F4-94B0-A06CBF762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632" y="1099557"/>
            <a:ext cx="3190241" cy="1794510"/>
          </a:xfrm>
          <a:prstGeom prst="rect">
            <a:avLst/>
          </a:prstGeom>
        </p:spPr>
      </p:pic>
      <p:pic>
        <p:nvPicPr>
          <p:cNvPr id="7" name="Picture 6">
            <a:extLst>
              <a:ext uri="{FF2B5EF4-FFF2-40B4-BE49-F238E27FC236}">
                <a16:creationId xmlns:a16="http://schemas.microsoft.com/office/drawing/2014/main" id="{4554EEE8-D13A-4560-BCC1-732336825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759" y="1510456"/>
            <a:ext cx="3178811" cy="1788081"/>
          </a:xfrm>
          <a:prstGeom prst="rect">
            <a:avLst/>
          </a:prstGeom>
        </p:spPr>
      </p:pic>
      <p:pic>
        <p:nvPicPr>
          <p:cNvPr id="9" name="Picture 8">
            <a:extLst>
              <a:ext uri="{FF2B5EF4-FFF2-40B4-BE49-F238E27FC236}">
                <a16:creationId xmlns:a16="http://schemas.microsoft.com/office/drawing/2014/main" id="{6B672AC1-6975-4006-8C85-7CCFB295A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45" y="2594611"/>
            <a:ext cx="3495040" cy="1965960"/>
          </a:xfrm>
          <a:prstGeom prst="rect">
            <a:avLst/>
          </a:prstGeom>
        </p:spPr>
      </p:pic>
      <p:pic>
        <p:nvPicPr>
          <p:cNvPr id="11" name="Picture 10">
            <a:extLst>
              <a:ext uri="{FF2B5EF4-FFF2-40B4-BE49-F238E27FC236}">
                <a16:creationId xmlns:a16="http://schemas.microsoft.com/office/drawing/2014/main" id="{A3FBB612-DA5E-4250-8872-2DBB76749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0438" y="3874770"/>
            <a:ext cx="3322321" cy="1868805"/>
          </a:xfrm>
          <a:prstGeom prst="rect">
            <a:avLst/>
          </a:prstGeom>
        </p:spPr>
      </p:pic>
      <p:pic>
        <p:nvPicPr>
          <p:cNvPr id="13" name="Picture 12">
            <a:extLst>
              <a:ext uri="{FF2B5EF4-FFF2-40B4-BE49-F238E27FC236}">
                <a16:creationId xmlns:a16="http://schemas.microsoft.com/office/drawing/2014/main" id="{A93FF06D-C1F6-4FCD-962A-E1CBDF666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0912" y="3772883"/>
            <a:ext cx="2243611" cy="1262032"/>
          </a:xfrm>
          <a:prstGeom prst="rect">
            <a:avLst/>
          </a:prstGeom>
        </p:spPr>
      </p:pic>
      <p:pic>
        <p:nvPicPr>
          <p:cNvPr id="15" name="Picture 14">
            <a:extLst>
              <a:ext uri="{FF2B5EF4-FFF2-40B4-BE49-F238E27FC236}">
                <a16:creationId xmlns:a16="http://schemas.microsoft.com/office/drawing/2014/main" id="{463B6250-D2A8-42D1-86D7-46C17807FA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0912" y="5297805"/>
            <a:ext cx="2274570" cy="1279445"/>
          </a:xfrm>
          <a:prstGeom prst="rect">
            <a:avLst/>
          </a:prstGeom>
        </p:spPr>
      </p:pic>
      <p:sp>
        <p:nvSpPr>
          <p:cNvPr id="16" name="Rectangle 15">
            <a:extLst>
              <a:ext uri="{FF2B5EF4-FFF2-40B4-BE49-F238E27FC236}">
                <a16:creationId xmlns:a16="http://schemas.microsoft.com/office/drawing/2014/main" id="{F1B23939-630C-4D9C-B1D5-4A92839B9E7E}"/>
              </a:ext>
            </a:extLst>
          </p:cNvPr>
          <p:cNvSpPr/>
          <p:nvPr/>
        </p:nvSpPr>
        <p:spPr>
          <a:xfrm>
            <a:off x="408305" y="92690"/>
            <a:ext cx="304758"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E8D7A99E-9585-4CEE-A8B8-F4ED565F7C70}"/>
              </a:ext>
            </a:extLst>
          </p:cNvPr>
          <p:cNvSpPr/>
          <p:nvPr/>
        </p:nvSpPr>
        <p:spPr>
          <a:xfrm>
            <a:off x="4038011" y="528369"/>
            <a:ext cx="5485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a:t>
            </a:r>
          </a:p>
        </p:txBody>
      </p:sp>
      <p:sp>
        <p:nvSpPr>
          <p:cNvPr id="18" name="Rectangle 17">
            <a:extLst>
              <a:ext uri="{FF2B5EF4-FFF2-40B4-BE49-F238E27FC236}">
                <a16:creationId xmlns:a16="http://schemas.microsoft.com/office/drawing/2014/main" id="{3023AFC1-57BE-405C-8BC7-9DE03E18982E}"/>
              </a:ext>
            </a:extLst>
          </p:cNvPr>
          <p:cNvSpPr/>
          <p:nvPr/>
        </p:nvSpPr>
        <p:spPr>
          <a:xfrm>
            <a:off x="7747634" y="990034"/>
            <a:ext cx="5485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a:t>
            </a:r>
          </a:p>
        </p:txBody>
      </p:sp>
      <p:sp>
        <p:nvSpPr>
          <p:cNvPr id="19" name="Rectangle 18">
            <a:extLst>
              <a:ext uri="{FF2B5EF4-FFF2-40B4-BE49-F238E27FC236}">
                <a16:creationId xmlns:a16="http://schemas.microsoft.com/office/drawing/2014/main" id="{1DBACAC9-9DE0-45B2-98C9-C48B5E3F9047}"/>
              </a:ext>
            </a:extLst>
          </p:cNvPr>
          <p:cNvSpPr/>
          <p:nvPr/>
        </p:nvSpPr>
        <p:spPr>
          <a:xfrm>
            <a:off x="297863" y="2235815"/>
            <a:ext cx="5485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4</a:t>
            </a:r>
          </a:p>
        </p:txBody>
      </p:sp>
      <p:sp>
        <p:nvSpPr>
          <p:cNvPr id="20" name="Rectangle 19">
            <a:extLst>
              <a:ext uri="{FF2B5EF4-FFF2-40B4-BE49-F238E27FC236}">
                <a16:creationId xmlns:a16="http://schemas.microsoft.com/office/drawing/2014/main" id="{C51B88C0-A337-480E-A64F-C98912B6AED2}"/>
              </a:ext>
            </a:extLst>
          </p:cNvPr>
          <p:cNvSpPr/>
          <p:nvPr/>
        </p:nvSpPr>
        <p:spPr>
          <a:xfrm>
            <a:off x="4283120" y="3386808"/>
            <a:ext cx="5485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5</a:t>
            </a:r>
          </a:p>
        </p:txBody>
      </p:sp>
      <p:sp>
        <p:nvSpPr>
          <p:cNvPr id="21" name="Rectangle 20">
            <a:extLst>
              <a:ext uri="{FF2B5EF4-FFF2-40B4-BE49-F238E27FC236}">
                <a16:creationId xmlns:a16="http://schemas.microsoft.com/office/drawing/2014/main" id="{E1ABB9B5-E3CC-4FAB-B5ED-FCAA0ABBCADC}"/>
              </a:ext>
            </a:extLst>
          </p:cNvPr>
          <p:cNvSpPr/>
          <p:nvPr/>
        </p:nvSpPr>
        <p:spPr>
          <a:xfrm>
            <a:off x="8047562" y="4403899"/>
            <a:ext cx="5485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83066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EE9E-AE40-409C-A8F5-47D4D41AC2ED}"/>
              </a:ext>
            </a:extLst>
          </p:cNvPr>
          <p:cNvSpPr>
            <a:spLocks noGrp="1"/>
          </p:cNvSpPr>
          <p:nvPr>
            <p:ph type="title"/>
          </p:nvPr>
        </p:nvSpPr>
        <p:spPr>
          <a:xfrm>
            <a:off x="2326005" y="2217420"/>
            <a:ext cx="5394959" cy="1251584"/>
          </a:xfrm>
        </p:spPr>
        <p:txBody>
          <a:bodyPr>
            <a:noAutofit/>
          </a:bodyPr>
          <a:lstStyle/>
          <a:p>
            <a:r>
              <a:rPr lang="en-US" sz="6600" dirty="0">
                <a:solidFill>
                  <a:schemeClr val="accent1">
                    <a:lumMod val="50000"/>
                  </a:schemeClr>
                </a:solidFill>
              </a:rPr>
              <a:t>Thank You! </a:t>
            </a:r>
            <a:r>
              <a:rPr lang="en-US" sz="6600" dirty="0">
                <a:solidFill>
                  <a:schemeClr val="accent1">
                    <a:lumMod val="50000"/>
                  </a:schemeClr>
                </a:solidFill>
                <a:sym typeface="Wingdings" panose="05000000000000000000" pitchFamily="2" charset="2"/>
              </a:rPr>
              <a:t> </a:t>
            </a:r>
            <a:endParaRPr lang="en-US" sz="6600" dirty="0">
              <a:solidFill>
                <a:schemeClr val="accent1">
                  <a:lumMod val="50000"/>
                </a:schemeClr>
              </a:solidFill>
            </a:endParaRPr>
          </a:p>
        </p:txBody>
      </p:sp>
    </p:spTree>
    <p:extLst>
      <p:ext uri="{BB962C8B-B14F-4D97-AF65-F5344CB8AC3E}">
        <p14:creationId xmlns:p14="http://schemas.microsoft.com/office/powerpoint/2010/main" val="19729397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33</TotalTime>
  <Words>178</Words>
  <Application>Microsoft Office PowerPoint</Application>
  <PresentationFormat>Widescreen</PresentationFormat>
  <Paragraphs>27</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Times New Roman</vt:lpstr>
      <vt:lpstr>Trebuchet MS</vt:lpstr>
      <vt:lpstr>Wingdings</vt:lpstr>
      <vt:lpstr>Wingdings 3</vt:lpstr>
      <vt:lpstr>Facet</vt:lpstr>
      <vt:lpstr>Multi Post</vt:lpstr>
      <vt:lpstr>Project Description</vt:lpstr>
      <vt:lpstr>Work Flow</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Post</dc:title>
  <dc:creator>Satya Sai Deepthi Katta</dc:creator>
  <cp:lastModifiedBy>Satya Sai Deepthi Katta</cp:lastModifiedBy>
  <cp:revision>4</cp:revision>
  <dcterms:created xsi:type="dcterms:W3CDTF">2018-04-16T00:16:48Z</dcterms:created>
  <dcterms:modified xsi:type="dcterms:W3CDTF">2018-04-16T00:50:18Z</dcterms:modified>
</cp:coreProperties>
</file>